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4983555" ContentType="image/jpeg"/>
  <Default Extension="2595326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697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75f632e3c61.54983555"/>
  <Relationship Id="rId3" Type="http://schemas.openxmlformats.org/officeDocument/2006/relationships/image" Target="../media/logo_673875f64eb6e92.2595326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29400"/>
          <a:chOff x="9525" y="9525"/>
          <a:chExt cx="9229725" cy="6629400"/>
        </a:xfrm>
      </p:grpSpPr>
      <p:pic>
        <p:nvPicPr>
          <p:cNvPr id="1" name="Referral Patient Characteristics for Coronary Angiography and Invasive Therapy" descr="Referral Patient Characteristics for Coronary Angiography and Invasive Therapy"/>
          <p:cNvPicPr>
            <a:picLocks noChangeAspect="1"/>
          </p:cNvPicPr>
          <p:nvPr/>
        </p:nvPicPr>
        <p:blipFill>
          <a:blip r:embed="rId2"/>
          <a:stretch>
            <a:fillRect/>
          </a:stretch>
        </p:blipFill>
        <p:spPr>
          <a:xfrm>
            <a:off x="9525" y="885825"/>
            <a:ext cx="6667500" cy="5743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nderland N, Cheese F, Leadbetter Z, Joshi NV, Mariathas M, Felekos I, Biswas S, Dalton G, Dastidar A, Aziz S, McKenzie D, Raveen Kandan S, Khavandi A, Rahbi H, Bourdeaux C, Rooney K, Govier M, Thomas M, Dorman S, Strange J, Johnson T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Referral Patient Characteristics for Coronary Angiography and Invasive Therap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2023;18: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23.08]]></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2024-11-16T10:37:42Z</dcterms:created>
  <dcterms:modified xsi:type="dcterms:W3CDTF">2024-11-16T10:37:42Z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