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58261" ContentType="image/png"/>
  <Default Extension="898718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3d0855d61.04558261"/>
  <Relationship Id="rId3" Type="http://schemas.openxmlformats.org/officeDocument/2006/relationships/image" Target="../media/logo_6738263d18ca702.898718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62450"/>
          <a:chOff x="9525" y="9525"/>
          <a:chExt cx="9229725" cy="4362450"/>
        </a:xfrm>
      </p:grpSpPr>
      <p:pic>
        <p:nvPicPr>
          <p:cNvPr id="1" name="Typical Effective Doses For Radiographic Procedures" descr="Typical Effective Doses For Radiographic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439025" cy="3600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pical Effective Doses For Radiographic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2024-11-16T04:57:33Z</dcterms:created>
  <dcterms:modified xsi:type="dcterms:W3CDTF">2024-11-16T04:57:33Z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