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913703" ContentType="image/png"/>
  <Default Extension="837030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22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1913502161.81913703"/>
  <Relationship Id="rId3" Type="http://schemas.openxmlformats.org/officeDocument/2006/relationships/image" Target="../media/logo_673831914d60b32.837030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43575"/>
          <a:chOff x="9525" y="9525"/>
          <a:chExt cx="9229725" cy="5743575"/>
        </a:xfrm>
      </p:grpSpPr>
      <p:pic>
        <p:nvPicPr>
          <p:cNvPr id="1" name="Adult Effective Dose Values And Ranges" descr="Adult Effective Dose Values And Rang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458075" cy="4981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 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ult Effective Dose Values And Rang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36–4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2024-11-16T05:45:53Z</dcterms:created>
  <dcterms:modified xsi:type="dcterms:W3CDTF">2024-11-16T05:45:53Z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