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518634" ContentType="image/png"/>
  <Default Extension="461460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24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266d66df21.85518634"/>
  <Relationship Id="rId3" Type="http://schemas.openxmlformats.org/officeDocument/2006/relationships/image" Target="../media/logo_673832670dd1462.461460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he PISAX Shield" descr="The PISAX Shiel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819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 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PISAX Shiel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36–4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2024-11-16T05:49:27Z</dcterms:created>
  <dcterms:modified xsi:type="dcterms:W3CDTF">2024-11-16T05:49:27Z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