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763043" ContentType="image/png"/>
  <Default Extension="363140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4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2d11bc6f91.41763043"/>
  <Relationship Id="rId3" Type="http://schemas.openxmlformats.org/officeDocument/2006/relationships/image" Target="../media/logo_673812d138f4e12.363140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14950"/>
          <a:chOff x="9525" y="9525"/>
          <a:chExt cx="9229725" cy="5314950"/>
        </a:xfrm>
      </p:grpSpPr>
      <p:pic>
        <p:nvPicPr>
          <p:cNvPr id="1" name="The ACIST CVi® Contrast Delivery System" descr="The ACIST CVi® Contrast Delivery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52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 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ACIST CVi® Contrast Delivery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36–4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2024-11-16T03:34:41Z</dcterms:created>
  <dcterms:modified xsi:type="dcterms:W3CDTF">2024-11-16T03:34:41Z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