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932258" ContentType="image/png"/>
  <Default Extension="546207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8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4ed53b1e51.31932258"/>
  <Relationship Id="rId3" Type="http://schemas.openxmlformats.org/officeDocument/2006/relationships/image" Target="../media/logo_673814ed6c6d392.546207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38825"/>
          <a:chOff x="9525" y="9525"/>
          <a:chExt cx="9229725" cy="5838825"/>
        </a:xfrm>
      </p:grpSpPr>
      <p:pic>
        <p:nvPicPr>
          <p:cNvPr id="1" name="A Reduction In Radiation Dose Over The Lead Apron" descr="A Reduction In Radiation Dose Over The Lead Apr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467600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Reduction In Radiation Dose Over The Lead Apr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1):36–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1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2024-11-16T03:43:41Z</dcterms:created>
  <dcterms:modified xsi:type="dcterms:W3CDTF">2024-11-16T03:43:41Z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