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4698756" ContentType="image/jpeg"/>
  <Default Extension="7692620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697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761e6d2d841.64698756"/>
  <Relationship Id="rId3" Type="http://schemas.openxmlformats.org/officeDocument/2006/relationships/image" Target="../media/logo_6738761e874c492.7692620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610100"/>
          <a:chOff x="9525" y="9525"/>
          <a:chExt cx="9229725" cy="4610100"/>
        </a:xfrm>
      </p:grpSpPr>
      <p:pic>
        <p:nvPicPr>
          <p:cNvPr id="1" name="Figure 4: Case 4 – Open Window Mapping of a Manifest Left Lateral Accessory Pathway Using the Rhythmia Mapping System" descr="Figure 4: Case 4 – Open Window Mapping of a Manifest Left Lateral Accessory Pathway Using the Rhythmia Mapping Syst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37433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ulai R, Bangash F, Sharma A, Cambridge A, Wong G, Lim W, Farwell D, Garcia J, Srinivasan NT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 Case 4 – Open Window Mapping of a Manifest Left Lateral Accessory Pathway Using the Rhythmia Mapping System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2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9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2024-11-16T10:38:22Z</dcterms:created>
  <dcterms:modified xsi:type="dcterms:W3CDTF">2024-11-16T10:38:22Z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