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102404" ContentType="image/png"/>
  <Default Extension="510183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52e7358101.85102404"/>
  <Relationship Id="rId3" Type="http://schemas.openxmlformats.org/officeDocument/2006/relationships/image" Target="../media/logo_6738152e84dff62.510183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Acute Coronary Syndrome in Pre- and Post-partum Women – A Review" descr="Acute Coronary Syndrome in Pre- and Post-partum Women – A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rigliano G, Palloshi A, Morici N, Ferraresi R, Bianchi M, Anzuin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Coronary Syndrome in Pre- and Post-partum Women – A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2024-11-16T03:44:46Z</dcterms:created>
  <dcterms:modified xsi:type="dcterms:W3CDTF">2024-11-16T03:44:46Z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