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127909" ContentType="image/jpeg"/>
  <Default Extension="210766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603bd3441.98127909"/>
  <Relationship Id="rId3" Type="http://schemas.openxmlformats.org/officeDocument/2006/relationships/image" Target="../media/logo_673877605595b32.210766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72200"/>
          <a:chOff x="9525" y="9525"/>
          <a:chExt cx="9229725" cy="6172200"/>
        </a:xfrm>
      </p:grpSpPr>
      <p:pic>
        <p:nvPicPr>
          <p:cNvPr id="1" name="Figure 4: Recent Observational Studies Comparing Left Bundle Branch Area Pacing With Biventricular Pacing" descr="Figure 4: Recent Observational Studies Comparing Left Bundle Branch Area Pacing With Biventricular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z JC, Duque M, Aristizabal J, Marin J, Niño C, Bastidas O, Miguel Ruiz L, Matos CD, Hoyos C, Hincapie D, Velasco A, Romero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cent Observational Studies Comparing Left Bundle Branch Area Pacing With Biventricular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2024-11-16T10:43:44Z</dcterms:created>
  <dcterms:modified xsi:type="dcterms:W3CDTF">2024-11-16T10:43:44Z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