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415096" ContentType="image/jpeg"/>
  <Default Extension="335895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9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aa991e3d11.27415096"/>
  <Relationship Id="rId3" Type="http://schemas.openxmlformats.org/officeDocument/2006/relationships/image" Target="../media/logo_67387aa9a7a4142.335895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Figure 5: Right Anterior Oblique Projection Demonstrating Several Fluoroscopic Landmarks Can be Used to Avoid Procedure-related Complications During Left Bundle Branch Area Pacing" descr="Figure 5: Right Anterior Oblique Projection Demonstrating Several Fluoroscopic Landmarks Can be Used to Avoid Procedure-related Complications During Left Bundle Branch Area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4638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az JC, Duque M, Aristizabal J, Marin J, Niño C, Bastidas O, Miguel Ruiz L, Matos CD, Hoyos C, Hincapie D, Velasco A, Romero J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Right Anterior Oblique Projection Demonstrating Several Fluoroscopic Landmarks Can be Used to Avoid Procedure-related Complications During Left Bundle Branch Area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2024-11-16T10:57:45Z</dcterms:created>
  <dcterms:modified xsi:type="dcterms:W3CDTF">2024-11-16T10:57:45Z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