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3539465" ContentType="image/png"/>
  <Default Extension="0264968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576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18579ac9731.33539465"/>
  <Relationship Id="rId3" Type="http://schemas.openxmlformats.org/officeDocument/2006/relationships/image" Target="../media/logo_67381857ae5b242.0264968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562600"/>
          <a:chOff x="9525" y="9525"/>
          <a:chExt cx="9229725" cy="5562600"/>
        </a:xfrm>
      </p:grpSpPr>
      <p:pic>
        <p:nvPicPr>
          <p:cNvPr id="1" name="Acute Coronary Syndrome in Pre- and Post-partum Women – A Review" descr="Acute Coronary Syndrome in Pre- and Post-partum Women – A Review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81625" cy="48006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prigliano G, Palloshi A, Morici N, Ferraresi R, Bianchi M, Anzuini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cute Coronary Syndrome in Pre- and Post-partum Women – A Review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3;8(1):8–1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3.8.1.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Theme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2024-11-16T03:58:15Z</dcterms:created>
  <dcterms:modified xsi:type="dcterms:W3CDTF">2024-11-16T03:58:15Z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