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129234" ContentType="image/png"/>
  <Default Extension="771603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41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2200e7c481.07129234"/>
  <Relationship Id="rId3" Type="http://schemas.openxmlformats.org/officeDocument/2006/relationships/image" Target="../media/logo_6738122027aef92.771603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95825"/>
          <a:chOff x="9525" y="9525"/>
          <a:chExt cx="9229725" cy="4695825"/>
        </a:xfrm>
      </p:grpSpPr>
      <p:pic>
        <p:nvPicPr>
          <p:cNvPr id="1" name="Figure 3: Cardiovascular Changes During Pregnancy" descr="Figure 3: Cardiovascular Changes During Pregnanc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67350" cy="3933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prigliano G, Palloshi A, Morici N, Ferraresi R, Bianchi M, Anzuin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Cardiovascular Changes During Pregnanc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8–1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2024-11-16T03:31:44Z</dcterms:created>
  <dcterms:modified xsi:type="dcterms:W3CDTF">2024-11-16T03:31:44Z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