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129234" ContentType="image/png"/>
  <Default Extension="771603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200e7c481.07129234"/>
  <Relationship Id="rId3" Type="http://schemas.openxmlformats.org/officeDocument/2006/relationships/image" Target="../media/logo_6738122027aef92.771603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Figure 3: Cardiovascular Changes During Pregnancy" descr="Figure 3: Cardiovascular Changes During Pregna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rigliano G, Palloshi A, Morici N, Ferraresi R, Bianchi M, Anzui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rdiovascular Changes During Pregna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2024-11-16T03:31:44Z</dcterms:created>
  <dcterms:modified xsi:type="dcterms:W3CDTF">2024-11-16T03:31:44Z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