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021113" ContentType="image/jpeg"/>
  <Default Extension="03858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0d322b3411.97021113"/>
  <Relationship Id="rId3" Type="http://schemas.openxmlformats.org/officeDocument/2006/relationships/image" Target="../media/logo_673880d33b2a062.03858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3: Case Examples of Complex Robotic assisted Percutaneous Coronary Intervention" descr="Figure 3: Case Examples of Complex Robotic assisted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okhar AA, Marrone A, Bermpeis K, Wyffels E, Tamargo M, Fernández-Avilés F, Ruggiero R, Złahoda-Huzior A, Giannini F, Zelias A, Madder R, Dudek D, Bey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se Examples of Complex Robotic assisted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2024-11-16T11:24:03Z</dcterms:created>
  <dcterms:modified xsi:type="dcterms:W3CDTF">2024-11-16T11:24:03Z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