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50553378" ContentType="image/jpeg"/>
  <Default Extension="41738091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7052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790be25c591.50553378"/>
  <Relationship Id="rId3" Type="http://schemas.openxmlformats.org/officeDocument/2006/relationships/image" Target="../media/logo_6738790c0eedb42.4173809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7143750"/>
          <a:chOff x="9525" y="9525"/>
          <a:chExt cx="9229725" cy="7143750"/>
        </a:xfrm>
      </p:grpSpPr>
      <p:pic>
        <p:nvPicPr>
          <p:cNvPr id="1" name="Figure 4: CT-guided Robotic-assisted Percutaneous Coronary Intervention" descr="Figure 4: CT-guided Robotic-assisted Percutaneous Coronary Interven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885825"/>
            <a:ext cx="6667500" cy="625792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Khokhar AA, Marrone A, Bermpeis K, Wyffels E, Tamargo M, Fernández-Avilés F, Ruggiero R, Złahoda-Huzior A, Giannini F, Zelias A, Madder R, Dudek D, Beyar R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3333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4: CT-guided Robotic-assisted Percutaneous Coronary Intervention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51435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Interventional Cardiology 2023;18:e30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6858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icr.2023.03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7">
  <a:themeElements>
    <a:clrScheme name="Theme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2024-11-16T10:50:52Z</dcterms:created>
  <dcterms:modified xsi:type="dcterms:W3CDTF">2024-11-16T10:50:52Z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