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639909" ContentType="image/jpeg"/>
  <Default Extension="604163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5b3d0c9c11.00639909"/>
  <Relationship Id="rId3" Type="http://schemas.openxmlformats.org/officeDocument/2006/relationships/image" Target="../media/logo_673875b3e99be32.604163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5: 3D Modelling-based Simulation Training for Robotic-assisted Percutaneous Coronary Intervention" descr="Figure 5: 3D Modelling-based Simulation Training for Robotic-assisted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371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okhar AA, Marrone A, Bermpeis K, Wyffels E, Tamargo M, Fernández-Avilés F, Ruggiero R, Złahoda-Huzior A, Giannini F, Zelias A, Madder R, Dudek D, Bey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3D Modelling-based Simulation Training for Robotic-assisted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2024-11-16T10:36:35Z</dcterms:created>
  <dcterms:modified xsi:type="dcterms:W3CDTF">2024-11-16T10:36:35Z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