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287459" ContentType="image/png"/>
  <Default Extension="432190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6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93f5d96d31.36287459"/>
  <Relationship Id="rId3" Type="http://schemas.openxmlformats.org/officeDocument/2006/relationships/image" Target="../media/logo_6738193f7262032.432190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10000"/>
          <a:chOff x="9525" y="9525"/>
          <a:chExt cx="9229725" cy="3810000"/>
        </a:xfrm>
      </p:grpSpPr>
      <p:pic>
        <p:nvPicPr>
          <p:cNvPr id="1" name="Acute Coronary Syndrome in Pre- and Post-partum Women – A Review" descr="Acute Coronary Syndrome in Pre- and Post-partum Women – A Re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3048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rigliano G, Palloshi A, Morici N, Ferraresi R, Bianchi M, Anzuin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ute Coronary Syndrome in Pre- and Post-partum Women – A Re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8–1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2024-11-16T04:02:07Z</dcterms:created>
  <dcterms:modified xsi:type="dcterms:W3CDTF">2024-11-16T04:02:07Z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