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847220" ContentType="image/jpeg"/>
  <Default Extension="464190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76e6d2a641.18847220"/>
  <Relationship Id="rId3" Type="http://schemas.openxmlformats.org/officeDocument/2006/relationships/image" Target="../media/logo_6738776e85ba932.464190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00400"/>
          <a:chOff x="9525" y="9525"/>
          <a:chExt cx="9229725" cy="3200400"/>
        </a:xfrm>
      </p:grpSpPr>
      <p:pic>
        <p:nvPicPr>
          <p:cNvPr id="1" name="Figure 1: Timeline of Advances in Percutaneous Coronary Intervention and Dual Antiplatelet Therapy" descr="Figure 1: Timeline of Advances in Percutaneous Coronary Intervention and Dual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38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KS, Banerjee S, Tang G, Patel  PM, Frangieh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imeline of Advances in Percutaneous Coronary Intervention and Dual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2024-11-16T10:43:58Z</dcterms:created>
  <dcterms:modified xsi:type="dcterms:W3CDTF">2024-11-16T10:43:58Z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