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478207" ContentType="image/jpeg"/>
  <Default Extension="324360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1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bac654e481.06478207"/>
  <Relationship Id="rId3" Type="http://schemas.openxmlformats.org/officeDocument/2006/relationships/image" Target="../media/logo_67387bac7dee862.324360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24450"/>
          <a:chOff x="9525" y="9525"/>
          <a:chExt cx="9229725" cy="5124450"/>
        </a:xfrm>
      </p:grpSpPr>
      <p:pic>
        <p:nvPicPr>
          <p:cNvPr id="1" name="Figure 2: Factors Associated with Increased Risk of Stent Thrombosis/ischaemic Events or Increased Risk of Bleeding" descr="Figure 2: Factors Associated with Increased Risk of Stent Thrombosis/ischaemic Events or Increased Risk of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362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KS, Banerjee S, Tang G, Patel  PM, Frangieh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actors Associated with Increased Risk of Stent Thrombosis/ischaemic Events or Increased Risk of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2024-11-16T11:02:04Z</dcterms:created>
  <dcterms:modified xsi:type="dcterms:W3CDTF">2024-11-16T11:02:04Z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