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053436" ContentType="image/jpeg"/>
  <Default Extension="826780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9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6f3aadf121.68053436"/>
  <Relationship Id="rId3" Type="http://schemas.openxmlformats.org/officeDocument/2006/relationships/image" Target="../media/logo_673876f3c343a72.826780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81625"/>
          <a:chOff x="9525" y="9525"/>
          <a:chExt cx="9229725" cy="5381625"/>
        </a:xfrm>
      </p:grpSpPr>
      <p:pic>
        <p:nvPicPr>
          <p:cNvPr id="1" name="Figure 5: Mechanisms of Symptom Improvement with tVNS in POTS" descr="Figure 5: Mechanisms of Symptom Improvement with tVNS in PO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4619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kraborty P, Farhat K, Morris L, Whyte S, Yu  X, Stavrakis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Mechanisms of Symptom Improvement with tVNS in PO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31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2024-11-16T10:41:55Z</dcterms:created>
  <dcterms:modified xsi:type="dcterms:W3CDTF">2024-11-16T10:41:55Z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