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856283" ContentType="image/jpeg"/>
  <Default Extension="483084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92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42c3e57411.54856283"/>
  <Relationship Id="rId3" Type="http://schemas.openxmlformats.org/officeDocument/2006/relationships/image" Target="../media/logo_6738742c585b632.483084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05425"/>
          <a:chOff x="9525" y="9525"/>
          <a:chExt cx="9229725" cy="5305425"/>
        </a:xfrm>
      </p:grpSpPr>
      <p:pic>
        <p:nvPicPr>
          <p:cNvPr id="1" name="Figure 1: Right Atrial Pressure Tracing" descr="Figure 1: Right Atrial Pressure Tr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4543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ietrolungo C, Monzer N, Asturias K, Prenner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Right Atrial Pressure Tr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(Suppl 1):A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3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2024-11-16T10:30:04Z</dcterms:created>
  <dcterms:modified xsi:type="dcterms:W3CDTF">2024-11-16T10:30:04Z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