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372683" ContentType="image/jpeg"/>
  <Default Extension="840613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9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6a7b896f41.19372683"/>
  <Relationship Id="rId3" Type="http://schemas.openxmlformats.org/officeDocument/2006/relationships/image" Target="../media/logo_673876a7cdbd182.840613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15050"/>
          <a:chOff x="9525" y="9525"/>
          <a:chExt cx="9229725" cy="6115050"/>
        </a:xfrm>
      </p:grpSpPr>
      <p:pic>
        <p:nvPicPr>
          <p:cNvPr id="1" name="Figure 2: Right Ventricular Pressure Tracing" descr="Figure 2: Right Ventricular Pressure Tr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353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etrolungo C, Monzer N, Asturias K, Prenner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ight Ventricular Pressure Tr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(Suppl 1):A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2024-11-16T10:40:39Z</dcterms:created>
  <dcterms:modified xsi:type="dcterms:W3CDTF">2024-11-16T10:40:39Z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