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0853924" ContentType="image/jpeg"/>
  <Default Extension="7683343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692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7430c5afa21.00853924"/>
  <Relationship Id="rId3" Type="http://schemas.openxmlformats.org/officeDocument/2006/relationships/image" Target="../media/logo_67387430cbf9962.7683343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3: Simultaneous Right Ventricular and Left Ventricular Pressure Tracings" descr="Figure 3: Simultaneous Right Ventricular and Left Ventricular Pressure Tracing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1243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ietrolungo C, Monzer N, Asturias K, Prenner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Simultaneous Right Ventricular and Left Ventricular Pressure Tracing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3;17(Suppl 1):A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3.17.s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2024-11-16T10:30:08Z</dcterms:created>
  <dcterms:modified xsi:type="dcterms:W3CDTF">2024-11-16T10:30:08Z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