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44480" ContentType="image/png"/>
  <Default Extension="914456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171b47a411.07844480"/>
  <Relationship Id="rId3" Type="http://schemas.openxmlformats.org/officeDocument/2006/relationships/image" Target="../media/logo_67381171c5cb222.914456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67450"/>
          <a:chOff x="9525" y="9525"/>
          <a:chExt cx="9229725" cy="6267450"/>
        </a:xfrm>
      </p:grpSpPr>
      <p:pic>
        <p:nvPicPr>
          <p:cNvPr id="1" name="Evidence Of In-Trial Learning During CREST" descr="Evidence Of In-Trial Learning During CR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467600" cy="5505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laert WI, Herzeele I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 Of In-Trial Learning During CR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5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5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2024-11-16T03:28:49Z</dcterms:created>
  <dcterms:modified xsi:type="dcterms:W3CDTF">2024-11-16T03:28:49Z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