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859658" ContentType="image/png"/>
  <Default Extension="536835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2252a4fc71.84859658"/>
  <Relationship Id="rId3" Type="http://schemas.openxmlformats.org/officeDocument/2006/relationships/image" Target="../media/logo_6738122543cd482.536835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Schematic Overview Of The Steps Of Patient-Specific Rehearsal" descr="Schematic Overview Of The Steps Of Patient-Specific Rehears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486650" cy="570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laert WI, Herzeele I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Overview Of The Steps Of Patient-Specific Rehears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5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2024-11-16T03:31:49Z</dcterms:created>
  <dcterms:modified xsi:type="dcterms:W3CDTF">2024-11-16T03:31:49Z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