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191334" ContentType="image/png"/>
  <Default Extension="14847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d7a1ed501.33191334"/>
  <Relationship Id="rId3" Type="http://schemas.openxmlformats.org/officeDocument/2006/relationships/image" Target="../media/logo_673821d7ba1ae32.14847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48000"/>
          <a:chOff x="9525" y="9525"/>
          <a:chExt cx="9229725" cy="3048000"/>
        </a:xfrm>
      </p:grpSpPr>
      <p:pic>
        <p:nvPicPr>
          <p:cNvPr id="1" name="Three Potential Rehearsal Environments" descr="Three Potential Rehearsal Environ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86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aert WI, Herzeele I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ee Potential Rehearsal Environ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2024-11-16T04:38:47Z</dcterms:created>
  <dcterms:modified xsi:type="dcterms:W3CDTF">2024-11-16T04:38:47Z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