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804892" ContentType="image/png"/>
  <Default Extension="126427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54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6ed8da6b71.19804892"/>
  <Relationship Id="rId3" Type="http://schemas.openxmlformats.org/officeDocument/2006/relationships/image" Target="../media/logo_673816eda643c62.126427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natomic Scoring System For Carotid Artery Stenting" descr="Anatomic Scoring System For Carotid Artery Stent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672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illaert WI, Herzeele I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atomic Scoring System For Carotid Artery Stent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1):50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1.5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2024-11-16T03:52:13Z</dcterms:created>
  <dcterms:modified xsi:type="dcterms:W3CDTF">2024-11-16T03:52:13Z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