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793258" ContentType="image/jpeg"/>
  <Default Extension="414486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3be7b8e871.56793258"/>
  <Relationship Id="rId3" Type="http://schemas.openxmlformats.org/officeDocument/2006/relationships/image" Target="../media/logo_673883be81f6a12.414486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33625"/>
          <a:chOff x="9525" y="9525"/>
          <a:chExt cx="9229725" cy="2333625"/>
        </a:xfrm>
      </p:grpSpPr>
      <p:pic>
        <p:nvPicPr>
          <p:cNvPr id="1" name="Key Clinical Outcomes in Patients ≥75 Years Old from Phase III Clinical Trials" descr="Key Clinical Outcomes in Patients ≥75 Years Old from Phase III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71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n MT, Ho THQ, Nguyen VL, Pham HM, Hoang SV, Vo NT, Thai NQ, Pham LT, Mai TD, Nguyen T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Clinical Outcomes in Patients ≥75 Years Old from Phase III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2024-11-16T11:36:30Z</dcterms:created>
  <dcterms:modified xsi:type="dcterms:W3CDTF">2024-11-16T11:36:30Z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