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15296354" ContentType="image/jpeg"/>
  <Default Extension="18409460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69495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75069c51371.15296354"/>
  <Relationship Id="rId3" Type="http://schemas.openxmlformats.org/officeDocument/2006/relationships/image" Target="../media/logo_67387506b467682.18409460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4838700"/>
          <a:chOff x="9525" y="9525"/>
          <a:chExt cx="9229725" cy="4838700"/>
        </a:xfrm>
      </p:grpSpPr>
      <p:pic>
        <p:nvPicPr>
          <p:cNvPr id="1" name="Figure 3: Recommendations for Choice of Anticoagulant in Patients with AF" descr="Figure 3: Recommendations for Choice of Anticoagulant in Patients with A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407670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Ton MT, Ho THQ, Nguyen VL, Pham HM, Hoang SV, Vo NT, Thai NQ, Pham LT, Mai TD, Nguyen TH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Figure 3: Recommendations for Choice of Anticoagulant in Patients with AF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European Cardiology Review 2023;18:e62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ecr.2023.25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2024-11-16T10:33:42Z</dcterms:created>
  <dcterms:modified xsi:type="dcterms:W3CDTF">2024-11-16T10:33:42Z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