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187206" ContentType="image/jpeg"/>
  <Default Extension="554635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36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52a6171701.69187206"/>
  <Relationship Id="rId3" Type="http://schemas.openxmlformats.org/officeDocument/2006/relationships/image" Target="../media/logo_6738852a7ead132.554635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Direct and Indirect Mechanism of Non-ischaemic Dilated Alcoholic Cardiomyopathy" descr="Figure 1: Direct and Indirect Mechanism of Non-ischaemic Dilated Alcohol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95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soul D, Ajay A, Abdullah A, Mathew J, Lee Wei En B, Mashida K, Sankaranarayana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irect and Indirect Mechanism of Non-ischaemic Dilated Alcohol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2024-11-16T11:42:34Z</dcterms:created>
  <dcterms:modified xsi:type="dcterms:W3CDTF">2024-11-16T11:42:34Z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