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013371" ContentType="image/jpeg"/>
  <Default Extension="716353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2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1b3e71cd51.69013371"/>
  <Relationship Id="rId3" Type="http://schemas.openxmlformats.org/officeDocument/2006/relationships/image" Target="../media/logo_673881b40b88062.716353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53150"/>
          <a:chOff x="9525" y="9525"/>
          <a:chExt cx="9229725" cy="6153150"/>
        </a:xfrm>
      </p:grpSpPr>
      <p:pic>
        <p:nvPicPr>
          <p:cNvPr id="1" name="Figure 2: Possible Contributors, Effect Modifiers and Confounders Linking Excessive Alcohol Intake with Cardiomyopathy" descr="Figure 2: Possible Contributors, Effect Modifiers and Confounders Linking Excessive Alcohol Intake with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286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soul D, Ajay A, Abdullah A, Mathew J, Lee Wei En B, Mashida K, Sankaranarayan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ossible Contributors, Effect Modifiers and Confounders Linking Excessive Alcohol Intake with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6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2024-11-16T11:27:48Z</dcterms:created>
  <dcterms:modified xsi:type="dcterms:W3CDTF">2024-11-16T11:27:48Z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