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499177" ContentType="image/png"/>
  <Default Extension="997848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8dec4f4041.32499177"/>
  <Relationship Id="rId3" Type="http://schemas.openxmlformats.org/officeDocument/2006/relationships/image" Target="../media/logo_673818deda99212.997848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9800"/>
          <a:chOff x="9525" y="9525"/>
          <a:chExt cx="9229725" cy="6019800"/>
        </a:xfrm>
      </p:grpSpPr>
      <p:pic>
        <p:nvPicPr>
          <p:cNvPr id="1" name="Figure 5: (A) Angiographic Still-frame Showing Successful Antegrade Crossing of Chronic Total Occlusion Using the CrossBossTM (Black Arrow), Followed by (A) True Lumen Re-entry (White Arrow) Using the StingrayTM Device (Black Arrow)" descr="Figure 5: (A) Angiographic Still-frame Showing Successful Antegrade Crossing of Chronic Total Occlusion Using the CrossBossTM (Black Arrow), Followed by (A) True Lumen Re-entry (White Arrow) Using the StingrayTM Device (Black Arrow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7496175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manath VS, Thompso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(A) Angiographic Still-frame Showing Successful Antegrade Crossing of Chronic Total Occlusion Using the CrossBossTM (Black Arrow), Followed by (A) True Lumen Re-entry (White Arrow) Using the StingrayTM Device (Black Arrow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4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2024-11-16T04:00:30Z</dcterms:created>
  <dcterms:modified xsi:type="dcterms:W3CDTF">2024-11-16T04:00:30Z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