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320792" ContentType="image/png"/>
  <Default Extension="948049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7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874c175941.16320792"/>
  <Relationship Id="rId3" Type="http://schemas.openxmlformats.org/officeDocument/2006/relationships/image" Target="../media/logo_67381874d2c7362.948049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62500"/>
          <a:chOff x="9525" y="9525"/>
          <a:chExt cx="9229725" cy="4762500"/>
        </a:xfrm>
      </p:grpSpPr>
      <p:pic>
        <p:nvPicPr>
          <p:cNvPr id="1" name="North American Total Occlusion Algorithm" descr="North American Total Occlusion Algorith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00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manath VS, Thompson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rth American Total Occlusion Algorith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4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2024-11-16T03:58:44Z</dcterms:created>
  <dcterms:modified xsi:type="dcterms:W3CDTF">2024-11-16T03:58:44Z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