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131660" ContentType="image/png"/>
  <Default Extension="06330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5cc7bfd91.20131660"/>
  <Relationship Id="rId3" Type="http://schemas.openxmlformats.org/officeDocument/2006/relationships/image" Target="../media/logo_6738125ce3bf022.06330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(A)-Stent-(B)-Bottle-(C)-Stent-Crimped-on-Bottle-(D)-Stent-on-Inflated" descr="(A)-Stent-(B)-Bottle-(C)-Stent-Crimped-on-Bottle-(D)-Stent-on-Infl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 R, Vassilev D, Bil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(A)-Stent-(B)-Bottle-(C)-Stent-Crimped-on-Bottle-(D)-Stent-on-Infla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19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2024-11-16T03:32:44Z</dcterms:created>
  <dcterms:modified xsi:type="dcterms:W3CDTF">2024-11-16T03:32:44Z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