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818714" ContentType="image/png"/>
  <Default Extension="776123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44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30abb79601.35818714"/>
  <Relationship Id="rId3" Type="http://schemas.openxmlformats.org/officeDocument/2006/relationships/image" Target="../media/logo_6738130ad4a8e62.776123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BiOSS® Stent Lengths And Sizes" descr="BiOSS® Stent Lengths And Siz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952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l R, Vassilev D, Bil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OSS® Stent Lengths And Siz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19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2024-11-16T03:35:38Z</dcterms:created>
  <dcterms:modified xsi:type="dcterms:W3CDTF">2024-11-16T03:35:38Z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