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160419" ContentType="image/png"/>
  <Default Extension="653884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4794c30281.20160419"/>
  <Relationship Id="rId3" Type="http://schemas.openxmlformats.org/officeDocument/2006/relationships/image" Target="../media/logo_6738147960b5d92.653884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96050"/>
          <a:chOff x="9525" y="9525"/>
          <a:chExt cx="9229725" cy="6496050"/>
        </a:xfrm>
      </p:grpSpPr>
      <p:pic>
        <p:nvPicPr>
          <p:cNvPr id="1" name="BiOSS® Stent Implantation Procedure" descr="BiOSS® Stent Implantation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334250" cy="5734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 R, Vassilev D, Bil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OSS® Stent Implantation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19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2024-11-16T03:41:45Z</dcterms:created>
  <dcterms:modified xsi:type="dcterms:W3CDTF">2024-11-16T03:41:45Z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