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240728" ContentType="image/png"/>
  <Default Extension="296005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2c49505691.88240728"/>
  <Relationship Id="rId3" Type="http://schemas.openxmlformats.org/officeDocument/2006/relationships/image" Target="../media/logo_673812c4b161732.296005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24250"/>
          <a:chOff x="9525" y="9525"/>
          <a:chExt cx="9229725" cy="3524250"/>
        </a:xfrm>
      </p:grpSpPr>
      <p:pic>
        <p:nvPicPr>
          <p:cNvPr id="1" name="Angiographic Images From BiOSS® Stent Implantation" descr="Angiographic Images From BiOSS® Stent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6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 R, Vassilev D, Bil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graphic Images From BiOSS® Stent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19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2024-11-16T03:34:28Z</dcterms:created>
  <dcterms:modified xsi:type="dcterms:W3CDTF">2024-11-16T03:34:28Z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