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121457" ContentType="image/jpeg"/>
  <Default Extension="4178578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98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663d53e941.45121457"/>
  <Relationship Id="rId3" Type="http://schemas.openxmlformats.org/officeDocument/2006/relationships/image" Target="../media/logo_67387663ea47882.4178578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Baseline Characteristics of the Study Population" descr="Baseline Characteristics of the Study Popu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00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harel S, Kadel A, Adhikari CM, Prajapati D, Kunwar N, Neupane KR, Singh KC S, Singh SK, Rauniyar BK, Tamrakar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seline Characteristics of the Study Popu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2024-11-16T10:39:31Z</dcterms:created>
  <dcterms:modified xsi:type="dcterms:W3CDTF">2024-11-16T10:39:31Z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