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217166" ContentType="image/png"/>
  <Default Extension="207669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093163931.24217166"/>
  <Relationship Id="rId3" Type="http://schemas.openxmlformats.org/officeDocument/2006/relationships/image" Target="../media/logo_673817094d65c02.207669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14725"/>
          <a:chOff x="9525" y="9525"/>
          <a:chExt cx="9229725" cy="3514725"/>
        </a:xfrm>
      </p:grpSpPr>
      <p:pic>
        <p:nvPicPr>
          <p:cNvPr id="1" name="Optical Coherence Tomography Analysis" descr="Optical Coherence Tomography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 R, Vassilev D, Bil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19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2024-11-16T03:52:41Z</dcterms:created>
  <dcterms:modified xsi:type="dcterms:W3CDTF">2024-11-16T03:52:41Z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