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17166" ContentType="image/png"/>
  <Default Extension="207669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093163931.24217166"/>
  <Relationship Id="rId3" Type="http://schemas.openxmlformats.org/officeDocument/2006/relationships/image" Target="../media/logo_673817094d65c02.207669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Optical Coherence Tomography Analysis" descr="Optical Coherence Tomography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2024-11-16T03:52:41Z</dcterms:created>
  <dcterms:modified xsi:type="dcterms:W3CDTF">2024-11-16T03:52:41Z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