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859578" ContentType="image/png"/>
  <Default Extension="070785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64ac8fc181.17859578"/>
  <Relationship Id="rId3" Type="http://schemas.openxmlformats.org/officeDocument/2006/relationships/image" Target="../media/logo_6738164adbfc522.070785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67350"/>
          <a:chOff x="9525" y="9525"/>
          <a:chExt cx="9229725" cy="5467350"/>
        </a:xfrm>
      </p:grpSpPr>
      <p:pic>
        <p:nvPicPr>
          <p:cNvPr id="1" name="Six-Month Clinical Results Of BiOSS® Lim First-In-Man Registry" descr="Six-Month Clinical Results Of BiOSS® Lim First-In-Man Regist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458075" cy="4705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l R, Vassilev D, Bil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x-Month Clinical Results Of BiOSS® Lim First-In-Man Regist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19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2024-11-16T03:49:30Z</dcterms:created>
  <dcterms:modified xsi:type="dcterms:W3CDTF">2024-11-16T03:49:30Z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