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597495" ContentType="image/png"/>
  <Default Extension="896195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920d8b2d61.81597495"/>
  <Relationship Id="rId3" Type="http://schemas.openxmlformats.org/officeDocument/2006/relationships/image" Target="../media/logo_67381920f0f6312.896195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38925"/>
          <a:chOff x="9525" y="9525"/>
          <a:chExt cx="9229725" cy="6638925"/>
        </a:xfrm>
      </p:grpSpPr>
      <p:pic>
        <p:nvPicPr>
          <p:cNvPr id="1" name="Preliminary Late Lumen Loss Observed In BiOSS®" descr="Preliminary Late Lumen Loss Observed In BiOSS®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19975" cy="5876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 R, Vassilev D, Bil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liminary Late Lumen Loss Observed In BiOSS®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19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2024-11-16T04:01:36Z</dcterms:created>
  <dcterms:modified xsi:type="dcterms:W3CDTF">2024-11-16T04:01:36Z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