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512760" ContentType="image/jpeg"/>
  <Default Extension="0123567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93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74997306681.40512760"/>
  <Relationship Id="rId3" Type="http://schemas.openxmlformats.org/officeDocument/2006/relationships/image" Target="../media/logo_673874998af4752.0123567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91050"/>
          <a:chOff x="9525" y="9525"/>
          <a:chExt cx="9229725" cy="4591050"/>
        </a:xfrm>
      </p:grpSpPr>
      <p:pic>
        <p:nvPicPr>
          <p:cNvPr id="1" name="Table 2: Variables that may Influence ID and Outcomes Following TAVR" descr="Table 2: Variables that may Influence ID and Outcomes Following TAV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829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eulemans V, Maier O, Zeus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Variables that may Influence ID and Outcomes Following TAV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4;19:e0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3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2024-11-16T10:31:53Z</dcterms:created>
  <dcterms:modified xsi:type="dcterms:W3CDTF">2024-11-16T10:31:53Z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