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801910" ContentType="image/png"/>
  <Default Extension="930707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54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70e0503511.81801910"/>
  <Relationship Id="rId3" Type="http://schemas.openxmlformats.org/officeDocument/2006/relationships/image" Target="../media/logo_6738170e203d922.930707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943225"/>
          <a:chOff x="9525" y="9525"/>
          <a:chExt cx="9229725" cy="2943225"/>
        </a:xfrm>
      </p:grpSpPr>
      <p:pic>
        <p:nvPicPr>
          <p:cNvPr id="1" name="Diagnostic Coronary Angiography" descr="Diagnostic Coronary Angiograp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181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nstantinidis N, Sianos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agnostic Coronary Angiograp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1):46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1.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2024-11-16T03:52:46Z</dcterms:created>
  <dcterms:modified xsi:type="dcterms:W3CDTF">2024-11-16T03:52:46Z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