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731380" ContentType="image/jpeg"/>
  <Default Extension="004594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08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a491c11111.42731380"/>
  <Relationship Id="rId3" Type="http://schemas.openxmlformats.org/officeDocument/2006/relationships/image" Target="../media/logo_67387a493122452.004594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Acute Myocarditis Classification Based  on Presentation, Histopathology and Aetiology" descr="Table 1: Acute Myocarditis Classification Based  on Presentation, Histopathology and Aetiolo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362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shmani S, Manla Y, Al Matrooshi N, Bader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Acute Myocarditis Classification Based  on Presentation, Histopathology and Aetiolo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4;10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3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2024-11-16T10:56:09Z</dcterms:created>
  <dcterms:modified xsi:type="dcterms:W3CDTF">2024-11-16T10:56:09Z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