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42731380" ContentType="image/jpeg"/>
  <Default Extension="00459418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7084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7a491c11111.42731380"/>
  <Relationship Id="rId3" Type="http://schemas.openxmlformats.org/officeDocument/2006/relationships/image" Target="../media/logo_67387a493122452.00459418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Table 1: Acute Myocarditis Classification Based  on Presentation, Histopathology and Aetiology" descr="Table 1: Acute Myocarditis Classification Based  on Presentation, Histopathology and Aetiology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3362325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ashmani S, Manla Y, Al Matrooshi N, Bader F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able 1: Acute Myocarditis Classification Based  on Presentation, Histopathology and Aetiology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Cardiac Failure Review 2024;10:e02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cfr.2023.0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2">
  <a:themeElements>
    <a:clrScheme name="Theme3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2024-11-16T10:56:09Z</dcterms:created>
  <dcterms:modified xsi:type="dcterms:W3CDTF">2024-11-16T10:56:09Z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