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151445" ContentType="image/jpeg"/>
  <Default Extension="401834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2a48aad321.28151445"/>
  <Relationship Id="rId3" Type="http://schemas.openxmlformats.org/officeDocument/2006/relationships/image" Target="../media/logo_673882a49f76642.401834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Figure 1: Electrocardiogram, Echocardiogram and Biopsy Findings in Our Case" descr="Figure 1: Electrocardiogram, Echocardiogram and Biopsy Findings in Our C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shmani S, Manla Y, Al Matrooshi N, Bad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lectrocardiogram, Echocardiogram and Biopsy Findings in Our C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2024-11-16T11:31:48Z</dcterms:created>
  <dcterms:modified xsi:type="dcterms:W3CDTF">2024-11-16T11:31:48Z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