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971705" ContentType="image/jpeg"/>
  <Default Extension="879889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35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501c8cbb21.07971705"/>
  <Relationship Id="rId3" Type="http://schemas.openxmlformats.org/officeDocument/2006/relationships/image" Target="../media/logo_67388501d6c3b02.879889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752725"/>
          <a:chOff x="9525" y="9525"/>
          <a:chExt cx="9229725" cy="2752725"/>
        </a:xfrm>
      </p:grpSpPr>
      <p:pic>
        <p:nvPicPr>
          <p:cNvPr id="1" name="Figure 4: Eosinophilic Myocarditis" descr="Figure 4: Eosinophilic Myocardit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990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shmani S, Manla Y, Al Matrooshi N, Bader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Eosinophilic Myocardit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4;10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3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2024-11-16T11:41:53Z</dcterms:created>
  <dcterms:modified xsi:type="dcterms:W3CDTF">2024-11-16T11:41:53Z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