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216721" ContentType="image/png"/>
  <Default Extension="709579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5828f49901.42216721"/>
  <Relationship Id="rId3" Type="http://schemas.openxmlformats.org/officeDocument/2006/relationships/image" Target="../media/logo_67381582ada1092.709579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Left Anterior Descending Coronary Artery Recanalisation" descr="Left Anterior Descending Coronary Artery Recanal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stantinidis N, Sian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nterior Descending Coronary Artery Recanal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2024-11-16T03:46:10Z</dcterms:created>
  <dcterms:modified xsi:type="dcterms:W3CDTF">2024-11-16T03:46:10Z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