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612583" ContentType="image/png"/>
  <Default Extension="540649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6c5b2bc731.89612583"/>
  <Relationship Id="rId3" Type="http://schemas.openxmlformats.org/officeDocument/2006/relationships/image" Target="../media/logo_673826c5d152c32.540649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29050"/>
          <a:chOff x="9525" y="9525"/>
          <a:chExt cx="9229725" cy="3829050"/>
        </a:xfrm>
      </p:grpSpPr>
      <p:pic>
        <p:nvPicPr>
          <p:cNvPr id="1" name="Right Coronary Artery Recanalisation" descr="Right Coronary Artery Recana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67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stantinidis N, Sian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Coronary Artery Recana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2024-11-16T04:59:49Z</dcterms:created>
  <dcterms:modified xsi:type="dcterms:W3CDTF">2024-11-16T04:59:49Z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