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064954" ContentType="image/png"/>
  <Default Extension="724838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12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6c2e95d881.07064954"/>
  <Relationship Id="rId3" Type="http://schemas.openxmlformats.org/officeDocument/2006/relationships/image" Target="../media/logo_673806c31a36d02.724838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71800"/>
          <a:chOff x="9525" y="9525"/>
          <a:chExt cx="9229725" cy="2971800"/>
        </a:xfrm>
      </p:grpSpPr>
      <p:pic>
        <p:nvPicPr>
          <p:cNvPr id="1" name="Six-Month Follow-Up Control Angiography" descr="Six-Month Follow-Up Control Angi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209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nstantinidis N, Sianos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x-Month Follow-Up Control Angi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4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2024-11-16T02:43:15Z</dcterms:created>
  <dcterms:modified xsi:type="dcterms:W3CDTF">2024-11-16T02:43:15Z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