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299859" ContentType="image/png"/>
  <Default Extension="99449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5f4e3a421.44299859"/>
  <Relationship Id="rId3" Type="http://schemas.openxmlformats.org/officeDocument/2006/relationships/image" Target="../media/logo_6738075f621e232.99449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Group A – Secondary Sac Ruptures" descr="Group A – Secondary Sac Rup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67600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n Allmen RS, Dick F, Wyss TR, Greenhalgh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oup A – Secondary Sac Rup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57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2024-11-16T02:45:51Z</dcterms:created>
  <dcterms:modified xsi:type="dcterms:W3CDTF">2024-11-16T02:45:51Z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