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299859" ContentType="image/png"/>
  <Default Extension="994492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75f4e3a421.44299859"/>
  <Relationship Id="rId3" Type="http://schemas.openxmlformats.org/officeDocument/2006/relationships/image" Target="../media/logo_6738075f621e232.994492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81600"/>
          <a:chOff x="9525" y="9525"/>
          <a:chExt cx="9229725" cy="5181600"/>
        </a:xfrm>
      </p:grpSpPr>
      <p:pic>
        <p:nvPicPr>
          <p:cNvPr id="1" name="Group A – Secondary Sac Ruptures" descr="Group A – Secondary Sac Rupt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467600" cy="4419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n Allmen RS, Dick F, Wyss TR, Greenhalgh R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oup A – Secondary Sac Rupt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57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5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2024-11-16T02:45:51Z</dcterms:created>
  <dcterms:modified xsi:type="dcterms:W3CDTF">2024-11-16T02:45:51Z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