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26675" ContentType="image/png"/>
  <Default Extension="972023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2f68086981.65226675"/>
  <Relationship Id="rId3" Type="http://schemas.openxmlformats.org/officeDocument/2006/relationships/image" Target="../media/logo_673812f69c35482.972023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91275"/>
          <a:chOff x="9525" y="9525"/>
          <a:chExt cx="9229725" cy="6391275"/>
        </a:xfrm>
      </p:grpSpPr>
      <p:pic>
        <p:nvPicPr>
          <p:cNvPr id="1" name="Group C – Secondary Sac Ruptures" descr="Group C – Secondary Sac Rup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2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n Allmen RS, Dick F, Wyss TR, Greenhalgh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oup C – Secondary Sac Rup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57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5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2024-11-16T03:35:18Z</dcterms:created>
  <dcterms:modified xsi:type="dcterms:W3CDTF">2024-11-16T03:35:18Z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